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79" r:id="rId4"/>
    <p:sldId id="280" r:id="rId5"/>
    <p:sldId id="281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 autoAdjust="0"/>
  </p:normalViewPr>
  <p:slideViewPr>
    <p:cSldViewPr>
      <p:cViewPr varScale="1">
        <p:scale>
          <a:sx n="80" d="100"/>
          <a:sy n="80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254-0773-40F9-B723-444BEC708D5C}" type="datetimeFigureOut">
              <a:rPr lang="fr-FR" smtClean="0"/>
              <a:pPr/>
              <a:t>08/02/2023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7120-2C15-40A1-AA95-7E1026C823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2422093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cs typeface="Akhbar MT" pitchFamily="2" charset="-78"/>
              </a:rPr>
              <a:t>  Titre de Conférence</a:t>
            </a:r>
            <a:endParaRPr lang="fr-FR" sz="44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cs typeface="Akhbar MT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17838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Nom et Prénom</a:t>
            </a:r>
          </a:p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Ville , Pays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0112" y="131773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</a:rPr>
              <a:t>Nom de Groupe</a:t>
            </a:r>
            <a:endParaRPr lang="fr-F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04664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Texte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04664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Texte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3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404664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Texte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3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36512" y="3284984"/>
            <a:ext cx="9144000" cy="90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Merci pour votre attention</a:t>
            </a:r>
            <a:endParaRPr lang="fr-FR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21</Words>
  <Application>Microsoft Office PowerPoint</Application>
  <PresentationFormat>Affichage à l'écran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Akhbar MT</vt:lpstr>
      <vt:lpstr>Arial</vt:lpstr>
      <vt:lpstr>Bahnschrift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Rim Jedidi</cp:lastModifiedBy>
  <cp:revision>49</cp:revision>
  <dcterms:created xsi:type="dcterms:W3CDTF">2018-10-06T22:33:59Z</dcterms:created>
  <dcterms:modified xsi:type="dcterms:W3CDTF">2023-02-08T00:44:53Z</dcterms:modified>
</cp:coreProperties>
</file>